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2550A07-50CE-4D99-BA45-954D3536E67B}"/>
    <pc:docChg chg="custSel modSld">
      <pc:chgData name="Narelle Wheaton" userId="6e1b2b30-480e-4f91-806b-6735d5b9e446" providerId="ADAL" clId="{62550A07-50CE-4D99-BA45-954D3536E67B}" dt="2023-07-18T07:07:58.234" v="16" actId="403"/>
      <pc:docMkLst>
        <pc:docMk/>
      </pc:docMkLst>
      <pc:sldChg chg="modSp mod">
        <pc:chgData name="Narelle Wheaton" userId="6e1b2b30-480e-4f91-806b-6735d5b9e446" providerId="ADAL" clId="{62550A07-50CE-4D99-BA45-954D3536E67B}" dt="2023-07-18T07:07:58.234" v="16" actId="403"/>
        <pc:sldMkLst>
          <pc:docMk/>
          <pc:sldMk cId="1892429671" sldId="256"/>
        </pc:sldMkLst>
        <pc:spChg chg="mod">
          <ac:chgData name="Narelle Wheaton" userId="6e1b2b30-480e-4f91-806b-6735d5b9e446" providerId="ADAL" clId="{62550A07-50CE-4D99-BA45-954D3536E67B}" dt="2023-07-18T07:07:58.234" v="16" actId="403"/>
          <ac:spMkLst>
            <pc:docMk/>
            <pc:sldMk cId="1892429671" sldId="256"/>
            <ac:spMk id="3" creationId="{AB15AADE-86EB-48C0-A515-7EDF21B98EB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009CB-60E1-4762-AC6A-1F2CA09AA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F2EFB7-F880-4A64-9A9A-3A3D0D0EC5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B0DB16-BCBE-41BB-BBCA-880C795A3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C68CF-A022-47D9-8A72-91CD1277D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AA8CF-8982-4478-BE6B-7EC341FBC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217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108CF-C284-4A91-BE6F-5A9D23E34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829BE-7306-4A37-BEB4-904FBE574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5AB03-CC30-4548-9BF5-F414E285D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50D4C8-7F90-4A5F-AC0D-8F82FC49E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1C46A-795F-4667-BAA3-BC7B5A892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4709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CF2910-A118-494F-BCFC-258B889347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31053-6B0D-48BD-BFA5-264FD397E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BD8EE-8D53-4B3F-A872-9E031EEDF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D9EC75-9576-4169-B87F-C184E3736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65583F-F8D8-4D28-8FE2-21B889F69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653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FE7D6-C10D-4268-9E08-D56FACA19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94841-D761-4A92-91CB-A95573BF2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FB700-C8AF-4BAF-B517-BD86DBFA1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AF309-B7E0-4432-B8D7-F2EAA6159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E5D5C-1D0B-493E-AD22-A789DECB0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19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2FBBC-4162-48B0-8120-67C4D8C86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11E220-A56A-4B1C-84D4-96A56EFA5C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70434-6009-4DE1-AE79-6AA98C1F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6AC69-EE61-4210-86CF-E06538B5B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4660B-F1DF-4A3E-83BE-2FCCA47E7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259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AEA66-3045-4C95-AF32-09AB7AE9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8374A-727C-4171-944E-2E42F336B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219AC2-8769-48E6-94D8-6D47FEEC73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1BA19-2ABD-47A1-9C05-E4E671524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8BCBE-F237-43E9-B2A8-D8334FBF6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7941D-E3C8-4C71-9457-BD2593853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80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385D0-C1B2-4331-AF22-E696A61DD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F5148C-A67F-440E-BDB2-481B21965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578874-C8B6-4977-950B-2F2B007EC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92A231-A006-4A5E-A201-0944FB40F8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E73586-FBDA-4BA2-A5A5-A273838940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83F16C-6A9F-4E52-89F9-199F8BF86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657950-1494-4A42-9825-0AC82CA34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00503-EE47-4A01-B3B7-1323F177A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457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04564-6E36-4A4B-90FD-E0C96E6F1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03F996-9E93-4755-9C52-DD4A84A2B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F40604-9F24-4578-B0E5-968D72536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DB287-9AD0-45B3-9EE6-20591D825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5203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9597F5-FEAB-44E6-8659-DE214C76F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9CC3ED-AF54-4609-87AB-0A4821DD6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BB5C6C-0C2A-4DDD-9A65-986F50EC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6155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8FD63-AAED-455A-8F07-143EC47DD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5F7F1-3817-4880-B323-F68C47710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5C52AB-D0F6-40FD-9146-84A557EB1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208DFE-E7F2-4192-B675-92A1A8C54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C119D-7138-476E-98FC-EEDDB1872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A237F6-64B6-45BA-B3D9-7532FB86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6739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22EAC-40B7-42E8-A9FD-177A279DD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9F09FE-9C8D-4BEE-8F07-3A21497A44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FFBE0-AB3A-4CA2-89E7-85CD18546B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694F9F-6B99-46ED-9A81-12D56DB27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20E616-42C9-4A51-A690-ECD189D2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1252C-D3EF-45CF-BB5F-CC0C2C13C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944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C82098-7CC7-4099-B0E3-0300199F3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6AC4C-9CFA-4275-B30F-A921F6655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33F96-FB81-464B-9347-5D98FB5E99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F9C6D-F565-42BF-A6DF-4C8669774ECA}" type="datetimeFigureOut">
              <a:rPr lang="en-AU" smtClean="0"/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5FE2E-B1DB-4193-84FF-64E0343D6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9816E-C914-484B-9E55-89DC46629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593D0-4C81-468B-BA81-176726936C3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48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15AADE-86EB-48C0-A515-7EDF21B98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2265"/>
            <a:ext cx="9144000" cy="2503986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Immortal love, forever full,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Forever flowing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Forever shared, forever whole,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never ebbing sea.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42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15AADE-86EB-48C0-A515-7EDF21B98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6089"/>
            <a:ext cx="9144000" cy="272306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outward lips confess the name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other names above;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only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knoweth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whence it came,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comprehendeth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47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15AADE-86EB-48C0-A515-7EDF21B98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4164"/>
            <a:ext cx="9144000" cy="276116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may not climb the heavenly steeps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bring the Lord Christ down;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vain we search the lowest deeps,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Him no depth can drown.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9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15AADE-86EB-48C0-A515-7EDF21B98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7965"/>
            <a:ext cx="9144000" cy="292308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joy of inward peace, or sense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sorrow over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His own best evidence,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witness is within.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26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15AADE-86EB-48C0-A515-7EDF21B98E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5140"/>
            <a:ext cx="9144000" cy="271353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warm, sweet, tender, even yet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present help is He;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faith has still its Olivet,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love its Galilee.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CCA04D-7974-44D5-80BD-D96D176D7E0F}"/>
              </a:ext>
            </a:extLst>
          </p:cNvPr>
          <p:cNvSpPr txBox="1"/>
          <p:nvPr/>
        </p:nvSpPr>
        <p:spPr>
          <a:xfrm>
            <a:off x="142875" y="5972860"/>
            <a:ext cx="27622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Immortal love, for ever full</a:t>
            </a:r>
          </a:p>
          <a:p>
            <a:r>
              <a:rPr lang="en-US" sz="1100" dirty="0">
                <a:solidFill>
                  <a:schemeClr val="bg1"/>
                </a:solidFill>
              </a:rPr>
              <a:t>John Greenleaf Whittier (1807-1892)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922127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176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2022-08-09T02:20:22Z</dcterms:created>
  <dcterms:modified xsi:type="dcterms:W3CDTF">2023-07-18T07:07:59Z</dcterms:modified>
</cp:coreProperties>
</file>